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69" r:id="rId2"/>
    <p:sldId id="630" r:id="rId3"/>
    <p:sldId id="632" r:id="rId4"/>
    <p:sldId id="633" r:id="rId5"/>
    <p:sldId id="668" r:id="rId6"/>
    <p:sldId id="669" r:id="rId7"/>
    <p:sldId id="670" r:id="rId8"/>
    <p:sldId id="671" r:id="rId9"/>
    <p:sldId id="672" r:id="rId10"/>
    <p:sldId id="673" r:id="rId11"/>
    <p:sldId id="676" r:id="rId12"/>
    <p:sldId id="674" r:id="rId13"/>
    <p:sldId id="675" r:id="rId14"/>
    <p:sldId id="677" r:id="rId15"/>
    <p:sldId id="679" r:id="rId16"/>
    <p:sldId id="664" r:id="rId17"/>
  </p:sldIdLst>
  <p:sldSz cx="12192000" cy="6858000"/>
  <p:notesSz cx="6858000" cy="9144000"/>
  <p:embeddedFontLst>
    <p:embeddedFont>
      <p:font typeface="나눔스퀘어OTF" panose="020B0600000101010101" pitchFamily="34" charset="-127"/>
      <p:regular r:id="rId19"/>
      <p:bold r:id="rId20"/>
      <p:italic r:id="rId21"/>
      <p:boldItalic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NanumSquareOTF ExtraBold" panose="020F0502020204030204" pitchFamily="34" charset="0"/>
      <p:regular r:id="rId25"/>
      <p:bold r:id="rId26"/>
      <p:italic r:id="rId27"/>
      <p:boldItalic r:id="rId28"/>
    </p:embeddedFont>
    <p:embeddedFont>
      <p:font typeface="NanumSquareOTF Light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47" autoAdjust="0"/>
    <p:restoredTop sz="74548"/>
  </p:normalViewPr>
  <p:slideViewPr>
    <p:cSldViewPr snapToGrid="0" showGuides="1">
      <p:cViewPr varScale="1">
        <p:scale>
          <a:sx n="91" d="100"/>
          <a:sy n="91" d="100"/>
        </p:scale>
        <p:origin x="584" y="192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3F732D0B-CAEB-5247-90C9-C117324C1C78}" type="datetimeFigureOut">
              <a:rPr kumimoji="1" lang="ko-KR" altLang="en-US" smtClean="0"/>
              <a:pPr/>
              <a:t>2022. 10. 12.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1C626EBF-5719-A74A-8FB9-5CDFB105651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67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9329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041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2539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8985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192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38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6734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74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35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65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29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3554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4910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6146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9481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029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2022. 10. 12.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2022. 10. 12.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CFDCF-6798-FC48-B7E9-21C9E0C4174D}"/>
              </a:ext>
            </a:extLst>
          </p:cNvPr>
          <p:cNvSpPr txBox="1"/>
          <p:nvPr/>
        </p:nvSpPr>
        <p:spPr>
          <a:xfrm>
            <a:off x="3940553" y="1290428"/>
            <a:ext cx="8270824" cy="283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getMemoById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0" dirty="0">
                <a:effectLst/>
                <a:latin typeface="Menlo" panose="020B0609030804020204" pitchFamily="49" charset="0"/>
              </a:rPr>
              <a:t>SELECT * FROM MEMOS WHERE ID =</a:t>
            </a:r>
            <a:r>
              <a:rPr lang="en" altLang="ko-KR" sz="20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pPr>
              <a:lnSpc>
                <a:spcPct val="150000"/>
              </a:lnSpc>
            </a:pPr>
            <a:endParaRPr lang="en" altLang="ko-KR" sz="1600" b="0" dirty="0">
              <a:effectLst/>
              <a:latin typeface="Menlo" panose="020B0609030804020204" pitchFamily="49" charset="0"/>
            </a:endParaRPr>
          </a:p>
          <a:p>
            <a:r>
              <a:rPr lang="en" altLang="ko-KR" sz="2000" b="0" dirty="0">
                <a:effectLst/>
                <a:latin typeface="Menlo" panose="020B0609030804020204" pitchFamily="49" charset="0"/>
              </a:rPr>
              <a:t>SELECT * FROM MEMOS WHERE ID =${id}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61B8B-831B-6A4F-9136-6470EEC4F620}"/>
              </a:ext>
            </a:extLst>
          </p:cNvPr>
          <p:cNvSpPr txBox="1"/>
          <p:nvPr/>
        </p:nvSpPr>
        <p:spPr>
          <a:xfrm>
            <a:off x="411985" y="320756"/>
            <a:ext cx="543706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조회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by ID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A9802E-A8AC-274C-AED2-BE942EB4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9" y="1240937"/>
            <a:ext cx="3784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19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CFDCF-6798-FC48-B7E9-21C9E0C4174D}"/>
              </a:ext>
            </a:extLst>
          </p:cNvPr>
          <p:cNvSpPr txBox="1"/>
          <p:nvPr/>
        </p:nvSpPr>
        <p:spPr>
          <a:xfrm>
            <a:off x="3940553" y="1290428"/>
            <a:ext cx="8270824" cy="314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getMemoById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0" dirty="0">
                <a:effectLst/>
                <a:latin typeface="Menlo" panose="020B0609030804020204" pitchFamily="49" charset="0"/>
              </a:rPr>
              <a:t>SELECT * FROM MEMOS WHERE ID =</a:t>
            </a:r>
            <a:r>
              <a:rPr lang="en" altLang="ko-KR" sz="20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pPr>
              <a:lnSpc>
                <a:spcPct val="150000"/>
              </a:lnSpc>
            </a:pPr>
            <a:endParaRPr lang="en" altLang="ko-KR" sz="1600" b="0" dirty="0">
              <a:effectLst/>
              <a:latin typeface="Menlo" panose="020B0609030804020204" pitchFamily="49" charset="0"/>
            </a:endParaRPr>
          </a:p>
          <a:p>
            <a:r>
              <a:rPr lang="en" altLang="ko-KR" sz="2000" b="0" dirty="0">
                <a:effectLst/>
                <a:latin typeface="Menlo" panose="020B0609030804020204" pitchFamily="49" charset="0"/>
              </a:rPr>
              <a:t>SELECT </a:t>
            </a:r>
            <a:r>
              <a:rPr lang="en" altLang="ko-KR" sz="20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WRITER, TEXT, CONTENT,IMAGE_PATH </a:t>
            </a:r>
            <a:r>
              <a:rPr lang="en" altLang="ko-KR" sz="2000" b="0" dirty="0">
                <a:effectLst/>
                <a:latin typeface="Menlo" panose="020B0609030804020204" pitchFamily="49" charset="0"/>
              </a:rPr>
              <a:t>FROM MEMOS WHERE ID =${id}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61B8B-831B-6A4F-9136-6470EEC4F620}"/>
              </a:ext>
            </a:extLst>
          </p:cNvPr>
          <p:cNvSpPr txBox="1"/>
          <p:nvPr/>
        </p:nvSpPr>
        <p:spPr>
          <a:xfrm>
            <a:off x="411985" y="320756"/>
            <a:ext cx="543706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조회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by ID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A9802E-A8AC-274C-AED2-BE942EB4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9" y="1240937"/>
            <a:ext cx="3784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0DE3D8-7811-D843-A18B-B29660E20AE1}"/>
              </a:ext>
            </a:extLst>
          </p:cNvPr>
          <p:cNvSpPr txBox="1"/>
          <p:nvPr/>
        </p:nvSpPr>
        <p:spPr>
          <a:xfrm>
            <a:off x="3940553" y="1290428"/>
            <a:ext cx="8270824" cy="2620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updateMemoById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" altLang="ko-KR" b="0" dirty="0">
                <a:effectLst/>
                <a:latin typeface="Menlo" panose="020B0609030804020204" pitchFamily="49" charset="0"/>
              </a:rPr>
              <a:t>UPDATE MEMOS SET WRITER =‘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김규리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TITLE=‘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10/30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일 </a:t>
            </a:r>
            <a:r>
              <a:rPr lang="ko-KR" altLang="en-US" b="0" dirty="0" err="1">
                <a:effectLst/>
                <a:latin typeface="Menlo" panose="020B0609030804020204" pitchFamily="49" charset="0"/>
              </a:rPr>
              <a:t>게시글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CONTENT=‘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10/30 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노드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 </a:t>
            </a:r>
            <a:r>
              <a:rPr lang="en-US" altLang="ko-KR" b="0" dirty="0" err="1">
                <a:effectLst/>
                <a:latin typeface="Menlo" panose="020B0609030804020204" pitchFamily="49" charset="0"/>
              </a:rPr>
              <a:t>js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 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강의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IMAGE ='', UPDATED_AT=NOW() WHERE ID=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;</a:t>
            </a:r>
            <a:endParaRPr lang="en" altLang="ko-KR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A2C983-6BD7-E64F-84E2-40B0D07A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9" y="1240937"/>
            <a:ext cx="3784600" cy="476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95F92C-D5D7-8A4F-988D-824B958265B0}"/>
              </a:ext>
            </a:extLst>
          </p:cNvPr>
          <p:cNvSpPr txBox="1"/>
          <p:nvPr/>
        </p:nvSpPr>
        <p:spPr>
          <a:xfrm>
            <a:off x="411985" y="320756"/>
            <a:ext cx="447494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120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CFDCF-6798-FC48-B7E9-21C9E0C4174D}"/>
              </a:ext>
            </a:extLst>
          </p:cNvPr>
          <p:cNvSpPr txBox="1"/>
          <p:nvPr/>
        </p:nvSpPr>
        <p:spPr>
          <a:xfrm>
            <a:off x="3940553" y="1290428"/>
            <a:ext cx="8270824" cy="4190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updateMemoById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" altLang="ko-KR" b="0" dirty="0">
                <a:effectLst/>
                <a:latin typeface="Menlo" panose="020B0609030804020204" pitchFamily="49" charset="0"/>
              </a:rPr>
              <a:t>UPDATE MEMOS SET WRITER =‘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김규리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TITLE=‘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10/30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일 </a:t>
            </a:r>
            <a:r>
              <a:rPr lang="ko-KR" altLang="en-US" b="0" dirty="0" err="1">
                <a:effectLst/>
                <a:latin typeface="Menlo" panose="020B0609030804020204" pitchFamily="49" charset="0"/>
              </a:rPr>
              <a:t>게시글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CONTENT=‘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10/30 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노드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 </a:t>
            </a:r>
            <a:r>
              <a:rPr lang="en-US" altLang="ko-KR" b="0" dirty="0" err="1">
                <a:effectLst/>
                <a:latin typeface="Menlo" panose="020B0609030804020204" pitchFamily="49" charset="0"/>
              </a:rPr>
              <a:t>js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 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강의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', IMAGE ='', UPDATED_AT=NOW() WHERE ID=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ko-KR" b="0" dirty="0">
                <a:effectLst/>
                <a:latin typeface="Menlo" panose="020B0609030804020204" pitchFamily="49" charset="0"/>
              </a:rPr>
              <a:t>;</a:t>
            </a:r>
            <a:endParaRPr lang="en" altLang="ko-KR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" altLang="ko-KR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R" b="0" dirty="0">
                <a:effectLst/>
                <a:latin typeface="Menlo" panose="020B0609030804020204" pitchFamily="49" charset="0"/>
              </a:rPr>
              <a:t>UPDATE MEMOS SET WRITER ='${writer}', TITLE='${title}', CONTENT='${content}', IMAGE ='${</a:t>
            </a:r>
            <a:r>
              <a:rPr lang="en" altLang="ko-KR" b="0" dirty="0" err="1">
                <a:effectLst/>
                <a:latin typeface="Menlo" panose="020B0609030804020204" pitchFamily="49" charset="0"/>
              </a:rPr>
              <a:t>image_path</a:t>
            </a:r>
            <a:r>
              <a:rPr lang="en" altLang="ko-KR" b="0" dirty="0">
                <a:effectLst/>
                <a:latin typeface="Menlo" panose="020B0609030804020204" pitchFamily="49" charset="0"/>
              </a:rPr>
              <a:t>}', UPDATED_AT=NOW() WHERE ID=${id}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61B8B-831B-6A4F-9136-6470EEC4F620}"/>
              </a:ext>
            </a:extLst>
          </p:cNvPr>
          <p:cNvSpPr txBox="1"/>
          <p:nvPr/>
        </p:nvSpPr>
        <p:spPr>
          <a:xfrm>
            <a:off x="411985" y="320756"/>
            <a:ext cx="447494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A9802E-A8AC-274C-AED2-BE942EB4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9" y="1240937"/>
            <a:ext cx="3784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0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5F92C-D5D7-8A4F-988D-824B958265B0}"/>
              </a:ext>
            </a:extLst>
          </p:cNvPr>
          <p:cNvSpPr txBox="1"/>
          <p:nvPr/>
        </p:nvSpPr>
        <p:spPr>
          <a:xfrm>
            <a:off x="411985" y="320756"/>
            <a:ext cx="447494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삭제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1D2D25-4E9D-7248-8FDA-D8C5F49B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92" y="1549169"/>
            <a:ext cx="9216815" cy="27168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2D6927-0C97-D642-84D3-B73498BD0374}"/>
              </a:ext>
            </a:extLst>
          </p:cNvPr>
          <p:cNvSpPr/>
          <p:nvPr/>
        </p:nvSpPr>
        <p:spPr>
          <a:xfrm>
            <a:off x="9446994" y="3489180"/>
            <a:ext cx="658837" cy="456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8DD43-9598-6847-8FF0-EF7B0462A8B3}"/>
              </a:ext>
            </a:extLst>
          </p:cNvPr>
          <p:cNvSpPr txBox="1"/>
          <p:nvPr/>
        </p:nvSpPr>
        <p:spPr>
          <a:xfrm>
            <a:off x="1838928" y="47975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delete</a:t>
            </a:r>
            <a:r>
              <a:rPr lang="ko-KR" altLang="en-US" sz="24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24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from table</a:t>
            </a:r>
            <a:r>
              <a:rPr lang="ko-KR" altLang="en-US" sz="24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이름</a:t>
            </a:r>
            <a:r>
              <a:rPr lang="en-US" altLang="ko-KR" sz="2400" b="0" i="0" u="none" strike="noStrike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9890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5F92C-D5D7-8A4F-988D-824B958265B0}"/>
              </a:ext>
            </a:extLst>
          </p:cNvPr>
          <p:cNvSpPr txBox="1"/>
          <p:nvPr/>
        </p:nvSpPr>
        <p:spPr>
          <a:xfrm>
            <a:off x="411985" y="320756"/>
            <a:ext cx="447494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삭제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1D2D25-4E9D-7248-8FDA-D8C5F49B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92" y="1549169"/>
            <a:ext cx="9216815" cy="27168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2D6927-0C97-D642-84D3-B73498BD0374}"/>
              </a:ext>
            </a:extLst>
          </p:cNvPr>
          <p:cNvSpPr/>
          <p:nvPr/>
        </p:nvSpPr>
        <p:spPr>
          <a:xfrm>
            <a:off x="9446994" y="3489180"/>
            <a:ext cx="658837" cy="456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2DEA7-CD40-8B40-BA85-E2BE47AD50A0}"/>
              </a:ext>
            </a:extLst>
          </p:cNvPr>
          <p:cNvSpPr txBox="1"/>
          <p:nvPr/>
        </p:nvSpPr>
        <p:spPr>
          <a:xfrm>
            <a:off x="1838928" y="491945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0" dirty="0">
                <a:effectLst/>
                <a:latin typeface="Menlo" panose="020B0609030804020204" pitchFamily="49" charset="0"/>
              </a:rPr>
              <a:t>DELETE FROM MEMOS WHERE ID=${id}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E60D3-766B-C34C-B7C6-6F5F8679BB62}"/>
              </a:ext>
            </a:extLst>
          </p:cNvPr>
          <p:cNvSpPr txBox="1"/>
          <p:nvPr/>
        </p:nvSpPr>
        <p:spPr>
          <a:xfrm>
            <a:off x="1838928" y="444047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0" dirty="0">
                <a:effectLst/>
                <a:latin typeface="Menlo" panose="020B0609030804020204" pitchFamily="49" charset="0"/>
              </a:rPr>
              <a:t>DELETE FROM MEMOS WHERE ID=</a:t>
            </a:r>
            <a:r>
              <a:rPr lang="en-US" altLang="ko-KR" sz="2000" b="0" dirty="0">
                <a:effectLst/>
                <a:latin typeface="Menlo" panose="020B0609030804020204" pitchFamily="49" charset="0"/>
              </a:rPr>
              <a:t>1</a:t>
            </a:r>
            <a:endParaRPr lang="en" altLang="ko-KR" sz="20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00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979714" y="2612571"/>
            <a:ext cx="6936377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 메모 페이지 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(index.js(GET),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newMemo.ejs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업데이트 메모 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(index.js(GET), db.js,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updateMemo.jes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 메모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메모 수정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메모 삭제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</p:txBody>
      </p:sp>
    </p:spTree>
    <p:extLst>
      <p:ext uri="{BB962C8B-B14F-4D97-AF65-F5344CB8AC3E}">
        <p14:creationId xmlns:p14="http://schemas.microsoft.com/office/powerpoint/2010/main" val="192792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129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768884"/>
              </p:ext>
            </p:extLst>
          </p:nvPr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956940"/>
              </p:ext>
            </p:extLst>
          </p:nvPr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24650"/>
              </p:ext>
            </p:extLst>
          </p:nvPr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31179"/>
              </p:ext>
            </p:extLst>
          </p:nvPr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980877"/>
              </p:ext>
            </p:extLst>
          </p:nvPr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45789"/>
              </p:ext>
            </p:extLst>
          </p:nvPr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28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B5491BA-8B96-408C-9C76-1A55F6AE7949}"/>
              </a:ext>
            </a:extLst>
          </p:cNvPr>
          <p:cNvSpPr txBox="1"/>
          <p:nvPr/>
        </p:nvSpPr>
        <p:spPr>
          <a:xfrm>
            <a:off x="411985" y="320756"/>
            <a:ext cx="2129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 구조</a:t>
            </a:r>
          </a:p>
        </p:txBody>
      </p:sp>
    </p:spTree>
    <p:extLst>
      <p:ext uri="{BB962C8B-B14F-4D97-AF65-F5344CB8AC3E}">
        <p14:creationId xmlns:p14="http://schemas.microsoft.com/office/powerpoint/2010/main" val="102886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356123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작성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4F7C9A-8F68-834D-A6F0-E3040D12E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3" y="1359174"/>
            <a:ext cx="5996547" cy="516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8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3561231" cy="107721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작성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4F7C9A-8F68-834D-A6F0-E3040D12E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3" y="1359174"/>
            <a:ext cx="5996547" cy="51697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0DE3D8-7811-D843-A18B-B29660E20AE1}"/>
              </a:ext>
            </a:extLst>
          </p:cNvPr>
          <p:cNvSpPr txBox="1"/>
          <p:nvPr/>
        </p:nvSpPr>
        <p:spPr>
          <a:xfrm>
            <a:off x="3432517" y="1397163"/>
            <a:ext cx="8270824" cy="4651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InsertMemo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1600" b="0" dirty="0">
                <a:effectLst/>
                <a:latin typeface="Menlo" panose="020B0609030804020204" pitchFamily="49" charset="0"/>
              </a:rPr>
              <a:t>INSERT INTO MEMOS (WRITER, TITLE, CONTENT, IMAGE, CREATED_AT, UPDATED_AT) VALUES (＇</a:t>
            </a:r>
            <a:r>
              <a:rPr lang="ko-KR" altLang="en-US" sz="1600" dirty="0">
                <a:latin typeface="Menlo" panose="020B0609030804020204" pitchFamily="49" charset="0"/>
              </a:rPr>
              <a:t>김규리</a:t>
            </a:r>
            <a:r>
              <a:rPr lang="en" altLang="ko-KR" sz="1600" b="0" dirty="0">
                <a:effectLst/>
                <a:latin typeface="Menlo" panose="020B0609030804020204" pitchFamily="49" charset="0"/>
              </a:rPr>
              <a:t>＇,＇</a:t>
            </a:r>
            <a:r>
              <a:rPr lang="ko-KR" altLang="en-US" sz="1600" dirty="0" err="1">
                <a:latin typeface="Menlo" panose="020B0609030804020204" pitchFamily="49" charset="0"/>
              </a:rPr>
              <a:t>게시글</a:t>
            </a:r>
            <a:r>
              <a:rPr lang="ko-KR" altLang="en-US" sz="1600" dirty="0">
                <a:latin typeface="Menlo" panose="020B0609030804020204" pitchFamily="49" charset="0"/>
              </a:rPr>
              <a:t> </a:t>
            </a:r>
            <a:r>
              <a:rPr lang="en-US" altLang="ko-KR" sz="1600" dirty="0">
                <a:latin typeface="Menlo" panose="020B0609030804020204" pitchFamily="49" charset="0"/>
              </a:rPr>
              <a:t>title</a:t>
            </a:r>
            <a:r>
              <a:rPr lang="ko-KR" altLang="en-US" sz="1600" dirty="0">
                <a:latin typeface="Menlo" panose="020B0609030804020204" pitchFamily="49" charset="0"/>
              </a:rPr>
              <a:t>입니다</a:t>
            </a:r>
            <a:r>
              <a:rPr lang="en-US" altLang="ko-KR" sz="1600" dirty="0">
                <a:latin typeface="Menlo" panose="020B0609030804020204" pitchFamily="49" charset="0"/>
              </a:rPr>
              <a:t>.</a:t>
            </a:r>
            <a:r>
              <a:rPr lang="en" altLang="ko-KR" sz="1600" b="0" dirty="0">
                <a:effectLst/>
                <a:latin typeface="Menlo" panose="020B0609030804020204" pitchFamily="49" charset="0"/>
              </a:rPr>
              <a:t>＇,＇</a:t>
            </a:r>
            <a:r>
              <a:rPr lang="ko-KR" altLang="en-US" sz="1600" dirty="0" err="1">
                <a:latin typeface="Menlo" panose="020B0609030804020204" pitchFamily="49" charset="0"/>
              </a:rPr>
              <a:t>게시글</a:t>
            </a:r>
            <a:r>
              <a:rPr lang="ko-KR" altLang="en-US" sz="1600" dirty="0">
                <a:latin typeface="Menlo" panose="020B0609030804020204" pitchFamily="49" charset="0"/>
              </a:rPr>
              <a:t> 내용입니다</a:t>
            </a:r>
            <a:r>
              <a:rPr lang="en" altLang="ko-KR" sz="1600" b="0" dirty="0">
                <a:effectLst/>
                <a:latin typeface="Menlo" panose="020B0609030804020204" pitchFamily="49" charset="0"/>
              </a:rPr>
              <a:t>', ＇</a:t>
            </a:r>
            <a:r>
              <a:rPr lang="ko-KR" altLang="en-US" sz="1600" dirty="0">
                <a:latin typeface="Menlo" panose="020B0609030804020204" pitchFamily="49" charset="0"/>
              </a:rPr>
              <a:t>이미지 경로입니다</a:t>
            </a:r>
            <a:r>
              <a:rPr lang="en" altLang="ko-KR" sz="1600" b="0" dirty="0">
                <a:effectLst/>
                <a:latin typeface="Menlo" panose="020B0609030804020204" pitchFamily="49" charset="0"/>
              </a:rPr>
              <a:t>', NOW(),NOW())</a:t>
            </a:r>
          </a:p>
          <a:p>
            <a:pPr>
              <a:lnSpc>
                <a:spcPct val="150000"/>
              </a:lnSpc>
            </a:pPr>
            <a:endParaRPr lang="en" altLang="ko-KR" sz="1600" dirty="0"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R" sz="1600" dirty="0">
                <a:effectLst/>
                <a:latin typeface="Menlo" panose="020B0609030804020204" pitchFamily="49" charset="0"/>
              </a:rPr>
              <a:t>INSERT INTO MEMOS (WRITER, TITLE, CONTENT, IMAGE, CREATED_AT, UPDATED_AT) VALUES </a:t>
            </a:r>
            <a:r>
              <a:rPr lang="en" altLang="ko-KR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('${writer}','${title}','${content}', '${</a:t>
            </a:r>
            <a:r>
              <a:rPr lang="en" altLang="ko-KR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image_path</a:t>
            </a:r>
            <a:r>
              <a:rPr lang="en" altLang="ko-KR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}', NOW(),NOW())</a:t>
            </a:r>
          </a:p>
          <a:p>
            <a:pPr>
              <a:lnSpc>
                <a:spcPct val="150000"/>
              </a:lnSpc>
            </a:pPr>
            <a:endParaRPr lang="en" altLang="ko-KR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3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447494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전체 조회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79BC22-D613-0B40-AF0E-D44325CD4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4"/>
          <a:stretch/>
        </p:blipFill>
        <p:spPr>
          <a:xfrm>
            <a:off x="411984" y="1782256"/>
            <a:ext cx="7100721" cy="43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9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4474943" cy="107721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전체 조회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0DE3D8-7811-D843-A18B-B29660E20AE1}"/>
              </a:ext>
            </a:extLst>
          </p:cNvPr>
          <p:cNvSpPr txBox="1"/>
          <p:nvPr/>
        </p:nvSpPr>
        <p:spPr>
          <a:xfrm>
            <a:off x="6350915" y="1373853"/>
            <a:ext cx="8270824" cy="234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getAllMemos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" altLang="ko-KR" b="0" dirty="0">
                <a:effectLst/>
                <a:latin typeface="Menlo" panose="020B0609030804020204" pitchFamily="49" charset="0"/>
              </a:rPr>
              <a:t>SELECT * FROM MEMOS ORDER BY ID DESC</a:t>
            </a:r>
          </a:p>
          <a:p>
            <a:pPr>
              <a:lnSpc>
                <a:spcPct val="150000"/>
              </a:lnSpc>
            </a:pPr>
            <a:endParaRPr lang="en" altLang="ko-KR" sz="16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4ABC71-FFCC-CE43-BA06-41FB0DCCA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3" y="1742273"/>
            <a:ext cx="6051472" cy="44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8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44FD9AC-6CCB-A644-A1D0-F48E0E29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59" y="2394713"/>
            <a:ext cx="7152843" cy="210844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543706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조회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by ID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326AFE-0085-B94F-A364-EA134D240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417" y="1464658"/>
            <a:ext cx="3784600" cy="4762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93936A8-E86F-0149-858F-CC42EB3AD4D6}"/>
              </a:ext>
            </a:extLst>
          </p:cNvPr>
          <p:cNvSpPr/>
          <p:nvPr/>
        </p:nvSpPr>
        <p:spPr>
          <a:xfrm>
            <a:off x="6046763" y="3845908"/>
            <a:ext cx="658837" cy="456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C12FB470-9D54-DE46-AF57-734C82ABC5FF}"/>
              </a:ext>
            </a:extLst>
          </p:cNvPr>
          <p:cNvSpPr/>
          <p:nvPr/>
        </p:nvSpPr>
        <p:spPr>
          <a:xfrm>
            <a:off x="7784496" y="3724100"/>
            <a:ext cx="357927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B6B92-1A02-FF48-B5CB-D1070FE3B51D}"/>
              </a:ext>
            </a:extLst>
          </p:cNvPr>
          <p:cNvSpPr/>
          <p:nvPr/>
        </p:nvSpPr>
        <p:spPr>
          <a:xfrm>
            <a:off x="544250" y="3856587"/>
            <a:ext cx="5518555" cy="456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977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0DE3D8-7811-D843-A18B-B29660E20AE1}"/>
              </a:ext>
            </a:extLst>
          </p:cNvPr>
          <p:cNvSpPr txBox="1"/>
          <p:nvPr/>
        </p:nvSpPr>
        <p:spPr>
          <a:xfrm>
            <a:off x="3940553" y="1290428"/>
            <a:ext cx="8270824" cy="2158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getMemoById</a:t>
            </a:r>
            <a:br>
              <a:rPr kumimoji="1"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b="0" dirty="0">
                <a:effectLst/>
                <a:latin typeface="Menlo" panose="020B0609030804020204" pitchFamily="49" charset="0"/>
              </a:rPr>
              <a:t>SELECT * FROM MEMOS WHERE ID =</a:t>
            </a:r>
            <a:r>
              <a:rPr lang="en" altLang="ko-KR" sz="20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A2C983-6BD7-E64F-84E2-40B0D07A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9" y="1240937"/>
            <a:ext cx="3784600" cy="476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95F92C-D5D7-8A4F-988D-824B958265B0}"/>
              </a:ext>
            </a:extLst>
          </p:cNvPr>
          <p:cNvSpPr txBox="1"/>
          <p:nvPr/>
        </p:nvSpPr>
        <p:spPr>
          <a:xfrm>
            <a:off x="411985" y="320756"/>
            <a:ext cx="543706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게시글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조회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by ID </a:t>
            </a:r>
            <a:r>
              <a:rPr kumimoji="1" lang="ko-KR" altLang="en-US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쿼리문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5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5125</TotalTime>
  <Words>663</Words>
  <Application>Microsoft Macintosh PowerPoint</Application>
  <PresentationFormat>와이드스크린</PresentationFormat>
  <Paragraphs>139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나눔스퀘어OTF</vt:lpstr>
      <vt:lpstr>Arial</vt:lpstr>
      <vt:lpstr>NanumSquareOTF Light</vt:lpstr>
      <vt:lpstr>NanumSquareOTF ExtraBold</vt:lpstr>
      <vt:lpstr>맑은 고딕</vt:lpstr>
      <vt:lpstr>Arial</vt:lpstr>
      <vt:lpstr>Menlo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김규리(***9***007)</cp:lastModifiedBy>
  <cp:revision>169</cp:revision>
  <dcterms:created xsi:type="dcterms:W3CDTF">2021-08-09T07:59:48Z</dcterms:created>
  <dcterms:modified xsi:type="dcterms:W3CDTF">2022-10-12T01:15:56Z</dcterms:modified>
</cp:coreProperties>
</file>